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6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5143500" type="screen16x9"/>
  <p:notesSz cx="6797675" cy="9926638"/>
  <p:embeddedFontLst>
    <p:embeddedFont>
      <p:font typeface="Noto Sans KR Light" panose="020B0300000000000000" pitchFamily="34" charset="-127"/>
      <p:regular r:id="rId5"/>
    </p:embeddedFont>
    <p:embeddedFont>
      <p:font typeface="Noto Sans KR Medium" panose="020B0600000000000000" pitchFamily="34" charset="-127"/>
      <p:regular r:id="rId6"/>
    </p:embeddedFont>
    <p:embeddedFont>
      <p:font typeface="Pretendard ExtraBold" panose="02000903000000020004" pitchFamily="50" charset="-127"/>
      <p:bold r:id="rId7"/>
    </p:embeddedFont>
    <p:embeddedFont>
      <p:font typeface="Roboto" panose="02000000000000000000" pitchFamily="2" charset="0"/>
      <p:regular r:id="rId8"/>
      <p:bold r:id="rId9"/>
      <p:italic r:id="rId10"/>
      <p:boldItalic r:id="rId11"/>
    </p:embeddedFont>
    <p:embeddedFont>
      <p:font typeface="Roboto Black" panose="02000000000000000000" pitchFamily="2" charset="0"/>
      <p:bold r:id="rId12"/>
      <p:boldItalic r:id="rId13"/>
    </p:embeddedFont>
    <p:embeddedFont>
      <p:font typeface="Roboto Light" panose="02000000000000000000" pitchFamily="2" charset="0"/>
      <p:regular r:id="rId14"/>
      <p:italic r:id="rId15"/>
    </p:embeddedFont>
    <p:embeddedFont>
      <p:font typeface="Roboto Medium" panose="02000000000000000000" pitchFamily="2" charset="0"/>
      <p:regular r:id="rId16"/>
      <p:italic r:id="rId17"/>
    </p:embeddedFont>
  </p:embeddedFontLst>
  <p:defaultTextStyle>
    <a:defPPr>
      <a:defRPr lang="en-US"/>
    </a:defPPr>
    <a:lvl1pPr marL="0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1pPr>
    <a:lvl2pPr marL="348402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2pPr>
    <a:lvl3pPr marL="696806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3pPr>
    <a:lvl4pPr marL="1045208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4pPr>
    <a:lvl5pPr marL="1393611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5pPr>
    <a:lvl6pPr marL="1742014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6pPr>
    <a:lvl7pPr marL="2090417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7pPr>
    <a:lvl8pPr marL="2438818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8pPr>
    <a:lvl9pPr marL="2787221" algn="l" defTabSz="696806" rtl="0" eaLnBrk="1" latinLnBrk="0" hangingPunct="1">
      <a:defRPr sz="137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feware_D3" initials="S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E5E5E5"/>
    <a:srgbClr val="1A1A1A"/>
    <a:srgbClr val="262626"/>
    <a:srgbClr val="C0D60C"/>
    <a:srgbClr val="A6A6A6"/>
    <a:srgbClr val="F1AC1B"/>
    <a:srgbClr val="5CA235"/>
    <a:srgbClr val="828282"/>
    <a:srgbClr val="008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8" autoAdjust="0"/>
    <p:restoredTop sz="92380" autoAdjust="0"/>
  </p:normalViewPr>
  <p:slideViewPr>
    <p:cSldViewPr snapToObjects="1" showGuides="1">
      <p:cViewPr varScale="1">
        <p:scale>
          <a:sx n="139" d="100"/>
          <a:sy n="139" d="100"/>
        </p:scale>
        <p:origin x="762" y="12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128" y="8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commentAuthors" Target="commentAuthors.xml"/><Relationship Id="rId3" Type="http://schemas.openxmlformats.org/officeDocument/2006/relationships/notesMaster" Target="notesMasters/notesMaster1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Noto Sans KR Light" panose="020B0300000000000000" pitchFamily="34" charset="-127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4A4BB-AE2E-754B-BB10-9FCF23C76BF7}" type="datetimeFigureOut">
              <a:rPr lang="en-US" smtClean="0">
                <a:latin typeface="Noto Sans KR Light" panose="020B0300000000000000" pitchFamily="34" charset="-127"/>
              </a:rPr>
              <a:t>2/6/2024</a:t>
            </a:fld>
            <a:endParaRPr lang="en-US" dirty="0">
              <a:latin typeface="Noto Sans KR Light" panose="020B0300000000000000" pitchFamily="34" charset="-127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Noto Sans KR Light" panose="020B0300000000000000" pitchFamily="34" charset="-127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99D527-B2F8-6044-AC71-684087D6F80A}" type="slidenum">
              <a:rPr lang="en-US" smtClean="0">
                <a:latin typeface="Noto Sans KR Light" panose="020B0300000000000000" pitchFamily="34" charset="-127"/>
              </a:rPr>
              <a:t>‹#›</a:t>
            </a:fld>
            <a:endParaRPr lang="en-US" dirty="0">
              <a:latin typeface="Noto Sans KR Light" panose="020B03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2503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Noto Sans KR Light" panose="020B0300000000000000" pitchFamily="34" charset="-127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Noto Sans KR Light" panose="020B0300000000000000" pitchFamily="34" charset="-127"/>
              </a:defRPr>
            </a:lvl1pPr>
          </a:lstStyle>
          <a:p>
            <a:fld id="{F5984E60-267E-4A48-BBD9-FC067C3C41FA}" type="datetimeFigureOut">
              <a:rPr lang="en-US" smtClean="0"/>
              <a:pPr/>
              <a:t>2/6/2024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Noto Sans KR Light" panose="020B0300000000000000" pitchFamily="34" charset="-127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Noto Sans KR Light" panose="020B0300000000000000" pitchFamily="34" charset="-127"/>
              </a:defRPr>
            </a:lvl1pPr>
          </a:lstStyle>
          <a:p>
            <a:fld id="{6831A2D1-3CE5-3E49-B561-D98940B9A45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123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6806" rtl="0" eaLnBrk="1" latinLnBrk="0" hangingPunct="1">
      <a:defRPr sz="915" kern="1200">
        <a:solidFill>
          <a:schemeClr val="tx1"/>
        </a:solidFill>
        <a:latin typeface="Noto Sans KR Light" panose="020B0300000000000000" pitchFamily="34" charset="-127"/>
        <a:ea typeface="+mn-ea"/>
        <a:cs typeface="+mn-cs"/>
      </a:defRPr>
    </a:lvl1pPr>
    <a:lvl2pPr marL="348402" algn="l" defTabSz="696806" rtl="0" eaLnBrk="1" latinLnBrk="0" hangingPunct="1">
      <a:defRPr sz="915" kern="1200">
        <a:solidFill>
          <a:schemeClr val="tx1"/>
        </a:solidFill>
        <a:latin typeface="Noto Sans KR Light" panose="020B0300000000000000" pitchFamily="34" charset="-127"/>
        <a:ea typeface="+mn-ea"/>
        <a:cs typeface="+mn-cs"/>
      </a:defRPr>
    </a:lvl2pPr>
    <a:lvl3pPr marL="696806" algn="l" defTabSz="696806" rtl="0" eaLnBrk="1" latinLnBrk="0" hangingPunct="1">
      <a:defRPr sz="915" kern="1200">
        <a:solidFill>
          <a:schemeClr val="tx1"/>
        </a:solidFill>
        <a:latin typeface="Noto Sans KR Light" panose="020B0300000000000000" pitchFamily="34" charset="-127"/>
        <a:ea typeface="+mn-ea"/>
        <a:cs typeface="+mn-cs"/>
      </a:defRPr>
    </a:lvl3pPr>
    <a:lvl4pPr marL="1045208" algn="l" defTabSz="696806" rtl="0" eaLnBrk="1" latinLnBrk="0" hangingPunct="1">
      <a:defRPr sz="915" kern="1200">
        <a:solidFill>
          <a:schemeClr val="tx1"/>
        </a:solidFill>
        <a:latin typeface="Noto Sans KR Light" panose="020B0300000000000000" pitchFamily="34" charset="-127"/>
        <a:ea typeface="+mn-ea"/>
        <a:cs typeface="+mn-cs"/>
      </a:defRPr>
    </a:lvl4pPr>
    <a:lvl5pPr marL="1393611" algn="l" defTabSz="696806" rtl="0" eaLnBrk="1" latinLnBrk="0" hangingPunct="1">
      <a:defRPr sz="915" kern="1200">
        <a:solidFill>
          <a:schemeClr val="tx1"/>
        </a:solidFill>
        <a:latin typeface="Noto Sans KR Light" panose="020B0300000000000000" pitchFamily="34" charset="-127"/>
        <a:ea typeface="+mn-ea"/>
        <a:cs typeface="+mn-cs"/>
      </a:defRPr>
    </a:lvl5pPr>
    <a:lvl6pPr marL="1742014" algn="l" defTabSz="696806" rtl="0" eaLnBrk="1" latinLnBrk="0" hangingPunct="1">
      <a:defRPr sz="915" kern="1200">
        <a:solidFill>
          <a:schemeClr val="tx1"/>
        </a:solidFill>
        <a:latin typeface="+mn-lt"/>
        <a:ea typeface="+mn-ea"/>
        <a:cs typeface="+mn-cs"/>
      </a:defRPr>
    </a:lvl6pPr>
    <a:lvl7pPr marL="2090417" algn="l" defTabSz="696806" rtl="0" eaLnBrk="1" latinLnBrk="0" hangingPunct="1">
      <a:defRPr sz="915" kern="1200">
        <a:solidFill>
          <a:schemeClr val="tx1"/>
        </a:solidFill>
        <a:latin typeface="+mn-lt"/>
        <a:ea typeface="+mn-ea"/>
        <a:cs typeface="+mn-cs"/>
      </a:defRPr>
    </a:lvl7pPr>
    <a:lvl8pPr marL="2438818" algn="l" defTabSz="696806" rtl="0" eaLnBrk="1" latinLnBrk="0" hangingPunct="1">
      <a:defRPr sz="915" kern="1200">
        <a:solidFill>
          <a:schemeClr val="tx1"/>
        </a:solidFill>
        <a:latin typeface="+mn-lt"/>
        <a:ea typeface="+mn-ea"/>
        <a:cs typeface="+mn-cs"/>
      </a:defRPr>
    </a:lvl8pPr>
    <a:lvl9pPr marL="2787221" algn="l" defTabSz="696806" rtl="0" eaLnBrk="1" latinLnBrk="0" hangingPunct="1">
      <a:defRPr sz="91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://safeware.co.kr/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texto 7"/>
          <p:cNvSpPr>
            <a:spLocks noGrp="1"/>
          </p:cNvSpPr>
          <p:nvPr>
            <p:ph type="body" sz="quarter" idx="25" hasCustomPrompt="1"/>
          </p:nvPr>
        </p:nvSpPr>
        <p:spPr>
          <a:xfrm>
            <a:off x="3476988" y="271969"/>
            <a:ext cx="2190023" cy="24765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b">
            <a:noAutofit/>
          </a:bodyPr>
          <a:lstStyle>
            <a:lvl1pPr marL="0" indent="0" algn="ctr">
              <a:buNone/>
              <a:defRPr sz="1000" b="1" i="0" spc="100" baseline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YOUR TITLE EXAMPLE HERE</a:t>
            </a:r>
          </a:p>
        </p:txBody>
      </p:sp>
      <p:sp>
        <p:nvSpPr>
          <p:cNvPr id="3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2743200" y="514350"/>
            <a:ext cx="3657600" cy="457200"/>
          </a:xfrm>
          <a:prstGeom prst="rect">
            <a:avLst/>
          </a:prstGeom>
          <a:noFill/>
        </p:spPr>
        <p:txBody>
          <a:bodyPr vert="horz" wrap="none" lIns="0" tIns="0" rIns="0" bIns="0" anchor="ctr" anchorCtr="0">
            <a:noAutofit/>
          </a:bodyPr>
          <a:lstStyle>
            <a:lvl1pPr marL="0" indent="0" algn="ctr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</p:txBody>
      </p:sp>
    </p:spTree>
    <p:extLst>
      <p:ext uri="{BB962C8B-B14F-4D97-AF65-F5344CB8AC3E}">
        <p14:creationId xmlns:p14="http://schemas.microsoft.com/office/powerpoint/2010/main" val="108886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texto 7"/>
          <p:cNvSpPr>
            <a:spLocks noGrp="1"/>
          </p:cNvSpPr>
          <p:nvPr>
            <p:ph type="body" sz="quarter" idx="25" hasCustomPrompt="1"/>
          </p:nvPr>
        </p:nvSpPr>
        <p:spPr>
          <a:xfrm>
            <a:off x="3476988" y="488943"/>
            <a:ext cx="2190023" cy="24765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b">
            <a:noAutofit/>
          </a:bodyPr>
          <a:lstStyle>
            <a:lvl1pPr marL="0" indent="0" algn="ctr">
              <a:buNone/>
              <a:defRPr sz="1000" b="1" i="0" spc="100" baseline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YOUR TITLE EXAMPLE HERE</a:t>
            </a:r>
          </a:p>
        </p:txBody>
      </p:sp>
      <p:sp>
        <p:nvSpPr>
          <p:cNvPr id="3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2743200" y="731324"/>
            <a:ext cx="3657600" cy="457200"/>
          </a:xfrm>
          <a:prstGeom prst="rect">
            <a:avLst/>
          </a:prstGeom>
          <a:noFill/>
        </p:spPr>
        <p:txBody>
          <a:bodyPr vert="horz" wrap="none" lIns="0" tIns="0" rIns="0" bIns="0" anchor="ctr" anchorCtr="0">
            <a:noAutofit/>
          </a:bodyPr>
          <a:lstStyle>
            <a:lvl1pPr marL="0" indent="0" algn="ctr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35" hasCustomPrompt="1"/>
          </p:nvPr>
        </p:nvSpPr>
        <p:spPr>
          <a:xfrm>
            <a:off x="6112067" y="1453915"/>
            <a:ext cx="288733" cy="221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54864" tIns="9144" rIns="54864" bIns="36576" anchor="t" anchorCtr="0">
            <a:noAutofit/>
          </a:bodyPr>
          <a:lstStyle>
            <a:lvl1pPr marL="0" indent="0" algn="ctr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000</a:t>
            </a:r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34" hasCustomPrompt="1"/>
          </p:nvPr>
        </p:nvSpPr>
        <p:spPr>
          <a:xfrm>
            <a:off x="2743200" y="1428750"/>
            <a:ext cx="3200400" cy="240066"/>
          </a:xfrm>
          <a:prstGeom prst="rect">
            <a:avLst/>
          </a:prstGeom>
          <a:noFill/>
        </p:spPr>
        <p:txBody>
          <a:bodyPr vert="horz" wrap="square" lIns="0" tIns="0" rIns="0" bIns="45720" anchor="ctr">
            <a:noAutofit/>
          </a:bodyPr>
          <a:lstStyle>
            <a:lvl1pPr marL="0" indent="0" algn="l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CEO welcome words</a:t>
            </a:r>
          </a:p>
        </p:txBody>
      </p:sp>
      <p:sp>
        <p:nvSpPr>
          <p:cNvPr id="14" name="Marcador de texto 7"/>
          <p:cNvSpPr>
            <a:spLocks noGrp="1"/>
          </p:cNvSpPr>
          <p:nvPr>
            <p:ph type="body" sz="quarter" idx="36" hasCustomPrompt="1"/>
          </p:nvPr>
        </p:nvSpPr>
        <p:spPr>
          <a:xfrm>
            <a:off x="6112067" y="1902649"/>
            <a:ext cx="288733" cy="221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54864" tIns="9144" rIns="54864" bIns="36576" anchor="t" anchorCtr="0">
            <a:noAutofit/>
          </a:bodyPr>
          <a:lstStyle>
            <a:lvl1pPr marL="0" indent="0" algn="ctr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37" hasCustomPrompt="1"/>
          </p:nvPr>
        </p:nvSpPr>
        <p:spPr>
          <a:xfrm>
            <a:off x="2743200" y="1878719"/>
            <a:ext cx="3200400" cy="240066"/>
          </a:xfrm>
          <a:prstGeom prst="rect">
            <a:avLst/>
          </a:prstGeom>
          <a:noFill/>
        </p:spPr>
        <p:txBody>
          <a:bodyPr vert="horz" wrap="square" lIns="0" tIns="0" rIns="0" bIns="45720" anchor="ctr">
            <a:noAutofit/>
          </a:bodyPr>
          <a:lstStyle>
            <a:lvl1pPr marL="0" indent="0" algn="l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Another point in the agenda</a:t>
            </a:r>
          </a:p>
        </p:txBody>
      </p:sp>
      <p:sp>
        <p:nvSpPr>
          <p:cNvPr id="18" name="Marcador de texto 7"/>
          <p:cNvSpPr>
            <a:spLocks noGrp="1"/>
          </p:cNvSpPr>
          <p:nvPr>
            <p:ph type="body" sz="quarter" idx="38" hasCustomPrompt="1"/>
          </p:nvPr>
        </p:nvSpPr>
        <p:spPr>
          <a:xfrm>
            <a:off x="6112067" y="2351383"/>
            <a:ext cx="288733" cy="221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54864" tIns="9144" rIns="54864" bIns="36576" anchor="t" anchorCtr="0">
            <a:noAutofit/>
          </a:bodyPr>
          <a:lstStyle>
            <a:lvl1pPr marL="0" indent="0" algn="ctr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000</a:t>
            </a:r>
          </a:p>
        </p:txBody>
      </p:sp>
      <p:sp>
        <p:nvSpPr>
          <p:cNvPr id="19" name="Marcador de texto 7"/>
          <p:cNvSpPr>
            <a:spLocks noGrp="1"/>
          </p:cNvSpPr>
          <p:nvPr>
            <p:ph type="body" sz="quarter" idx="39" hasCustomPrompt="1"/>
          </p:nvPr>
        </p:nvSpPr>
        <p:spPr>
          <a:xfrm>
            <a:off x="2743200" y="2328688"/>
            <a:ext cx="3200400" cy="240066"/>
          </a:xfrm>
          <a:prstGeom prst="rect">
            <a:avLst/>
          </a:prstGeom>
          <a:noFill/>
        </p:spPr>
        <p:txBody>
          <a:bodyPr vert="horz" wrap="square" lIns="0" tIns="0" rIns="0" bIns="45720" anchor="ctr">
            <a:noAutofit/>
          </a:bodyPr>
          <a:lstStyle>
            <a:lvl1pPr marL="0" indent="0" algn="l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Index elements</a:t>
            </a:r>
          </a:p>
        </p:txBody>
      </p:sp>
      <p:sp>
        <p:nvSpPr>
          <p:cNvPr id="21" name="Marcador de texto 7"/>
          <p:cNvSpPr>
            <a:spLocks noGrp="1"/>
          </p:cNvSpPr>
          <p:nvPr>
            <p:ph type="body" sz="quarter" idx="40" hasCustomPrompt="1"/>
          </p:nvPr>
        </p:nvSpPr>
        <p:spPr>
          <a:xfrm>
            <a:off x="6112068" y="2800117"/>
            <a:ext cx="288732" cy="221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54864" tIns="9144" rIns="54864" bIns="36576" anchor="t" anchorCtr="0">
            <a:noAutofit/>
          </a:bodyPr>
          <a:lstStyle>
            <a:lvl1pPr marL="0" indent="0" algn="ctr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000</a:t>
            </a:r>
          </a:p>
        </p:txBody>
      </p:sp>
      <p:sp>
        <p:nvSpPr>
          <p:cNvPr id="22" name="Marcador de texto 7"/>
          <p:cNvSpPr>
            <a:spLocks noGrp="1"/>
          </p:cNvSpPr>
          <p:nvPr>
            <p:ph type="body" sz="quarter" idx="41" hasCustomPrompt="1"/>
          </p:nvPr>
        </p:nvSpPr>
        <p:spPr>
          <a:xfrm>
            <a:off x="2743199" y="2778657"/>
            <a:ext cx="3200401" cy="240066"/>
          </a:xfrm>
          <a:prstGeom prst="rect">
            <a:avLst/>
          </a:prstGeom>
          <a:noFill/>
        </p:spPr>
        <p:txBody>
          <a:bodyPr vert="horz" wrap="square" lIns="0" tIns="0" rIns="0" bIns="45720" anchor="ctr">
            <a:noAutofit/>
          </a:bodyPr>
          <a:lstStyle>
            <a:lvl1pPr marL="0" indent="0" algn="l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Title example here</a:t>
            </a:r>
          </a:p>
        </p:txBody>
      </p:sp>
      <p:sp>
        <p:nvSpPr>
          <p:cNvPr id="24" name="Marcador de texto 7"/>
          <p:cNvSpPr>
            <a:spLocks noGrp="1"/>
          </p:cNvSpPr>
          <p:nvPr>
            <p:ph type="body" sz="quarter" idx="42" hasCustomPrompt="1"/>
          </p:nvPr>
        </p:nvSpPr>
        <p:spPr>
          <a:xfrm>
            <a:off x="6112067" y="3248851"/>
            <a:ext cx="288733" cy="221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54864" tIns="9144" rIns="54864" bIns="36576" anchor="t" anchorCtr="0">
            <a:noAutofit/>
          </a:bodyPr>
          <a:lstStyle>
            <a:lvl1pPr marL="0" indent="0" algn="ctr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000</a:t>
            </a:r>
          </a:p>
        </p:txBody>
      </p:sp>
      <p:sp>
        <p:nvSpPr>
          <p:cNvPr id="25" name="Marcador de texto 7"/>
          <p:cNvSpPr>
            <a:spLocks noGrp="1"/>
          </p:cNvSpPr>
          <p:nvPr>
            <p:ph type="body" sz="quarter" idx="43" hasCustomPrompt="1"/>
          </p:nvPr>
        </p:nvSpPr>
        <p:spPr>
          <a:xfrm>
            <a:off x="2743199" y="3228626"/>
            <a:ext cx="3200401" cy="240066"/>
          </a:xfrm>
          <a:prstGeom prst="rect">
            <a:avLst/>
          </a:prstGeom>
          <a:noFill/>
        </p:spPr>
        <p:txBody>
          <a:bodyPr vert="horz" wrap="square" lIns="0" tIns="0" rIns="0" bIns="45720" anchor="ctr">
            <a:noAutofit/>
          </a:bodyPr>
          <a:lstStyle>
            <a:lvl1pPr marL="0" indent="0" algn="l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Title example here</a:t>
            </a:r>
          </a:p>
        </p:txBody>
      </p:sp>
      <p:sp>
        <p:nvSpPr>
          <p:cNvPr id="27" name="Marcador de texto 7"/>
          <p:cNvSpPr>
            <a:spLocks noGrp="1"/>
          </p:cNvSpPr>
          <p:nvPr>
            <p:ph type="body" sz="quarter" idx="44" hasCustomPrompt="1"/>
          </p:nvPr>
        </p:nvSpPr>
        <p:spPr>
          <a:xfrm>
            <a:off x="6112067" y="3697585"/>
            <a:ext cx="288733" cy="221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54864" tIns="9144" rIns="54864" bIns="36576" anchor="t" anchorCtr="0">
            <a:noAutofit/>
          </a:bodyPr>
          <a:lstStyle>
            <a:lvl1pPr marL="0" indent="0" algn="ctr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000</a:t>
            </a:r>
          </a:p>
        </p:txBody>
      </p:sp>
      <p:sp>
        <p:nvSpPr>
          <p:cNvPr id="28" name="Marcador de texto 7"/>
          <p:cNvSpPr>
            <a:spLocks noGrp="1"/>
          </p:cNvSpPr>
          <p:nvPr>
            <p:ph type="body" sz="quarter" idx="45" hasCustomPrompt="1"/>
          </p:nvPr>
        </p:nvSpPr>
        <p:spPr>
          <a:xfrm>
            <a:off x="2743199" y="3678595"/>
            <a:ext cx="3200401" cy="240066"/>
          </a:xfrm>
          <a:prstGeom prst="rect">
            <a:avLst/>
          </a:prstGeom>
          <a:noFill/>
        </p:spPr>
        <p:txBody>
          <a:bodyPr vert="horz" wrap="square" lIns="0" tIns="0" rIns="0" bIns="45720" anchor="ctr">
            <a:noAutofit/>
          </a:bodyPr>
          <a:lstStyle>
            <a:lvl1pPr marL="0" indent="0" algn="l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Title example here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743199" y="1668816"/>
            <a:ext cx="336886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2743199" y="2118610"/>
            <a:ext cx="336886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2743199" y="2568404"/>
            <a:ext cx="336886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 userDrawn="1"/>
        </p:nvCxnSpPr>
        <p:spPr>
          <a:xfrm>
            <a:off x="2743199" y="3018198"/>
            <a:ext cx="336886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>
            <a:off x="2743199" y="3467992"/>
            <a:ext cx="336886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 userDrawn="1"/>
        </p:nvCxnSpPr>
        <p:spPr>
          <a:xfrm>
            <a:off x="2743199" y="3917786"/>
            <a:ext cx="336886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07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texto 7"/>
          <p:cNvSpPr>
            <a:spLocks noGrp="1"/>
          </p:cNvSpPr>
          <p:nvPr>
            <p:ph type="body" sz="quarter" idx="25" hasCustomPrompt="1"/>
          </p:nvPr>
        </p:nvSpPr>
        <p:spPr>
          <a:xfrm>
            <a:off x="3476988" y="2101720"/>
            <a:ext cx="2190023" cy="24765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b">
            <a:noAutofit/>
          </a:bodyPr>
          <a:lstStyle>
            <a:lvl1pPr marL="0" indent="0" algn="ctr">
              <a:buNone/>
              <a:defRPr sz="1000" b="1" i="0" spc="100" baseline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YOUR TITLE EXAMPLE HERE</a:t>
            </a:r>
          </a:p>
        </p:txBody>
      </p:sp>
      <p:sp>
        <p:nvSpPr>
          <p:cNvPr id="3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2743200" y="2344101"/>
            <a:ext cx="3657600" cy="457200"/>
          </a:xfrm>
          <a:prstGeom prst="rect">
            <a:avLst/>
          </a:prstGeom>
          <a:noFill/>
        </p:spPr>
        <p:txBody>
          <a:bodyPr vert="horz" wrap="none" lIns="0" tIns="0" rIns="0" bIns="0" anchor="ctr" anchorCtr="0">
            <a:noAutofit/>
          </a:bodyPr>
          <a:lstStyle>
            <a:lvl1pPr marL="0" indent="0" algn="ctr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</p:txBody>
      </p:sp>
      <p:sp>
        <p:nvSpPr>
          <p:cNvPr id="4" name="Marcador de texto 7"/>
          <p:cNvSpPr>
            <a:spLocks noGrp="1"/>
          </p:cNvSpPr>
          <p:nvPr>
            <p:ph type="body" sz="quarter" idx="28" hasCustomPrompt="1"/>
          </p:nvPr>
        </p:nvSpPr>
        <p:spPr>
          <a:xfrm>
            <a:off x="1828800" y="2825794"/>
            <a:ext cx="5486400" cy="1371600"/>
          </a:xfrm>
          <a:prstGeom prst="rect">
            <a:avLst/>
          </a:prstGeom>
          <a:noFill/>
        </p:spPr>
        <p:txBody>
          <a:bodyPr vert="horz" wrap="square" lIns="0" tIns="0" rIns="0" bIns="0" numCol="1" spcCol="182880" anchor="t">
            <a:normAutofit/>
          </a:bodyPr>
          <a:lstStyle>
            <a:lvl1pPr marL="0" indent="0" algn="ctr">
              <a:lnSpc>
                <a:spcPct val="150000"/>
              </a:lnSpc>
              <a:buNone/>
              <a:defRPr sz="10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r>
              <a:rPr lang="en-US" dirty="0" err="1"/>
              <a:t>Donec</a:t>
            </a:r>
            <a:r>
              <a:rPr lang="en-US" dirty="0"/>
              <a:t> nisi </a:t>
            </a:r>
            <a:r>
              <a:rPr lang="en-US" dirty="0" err="1"/>
              <a:t>nibh</a:t>
            </a:r>
            <a:r>
              <a:rPr lang="en-US" dirty="0"/>
              <a:t>,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non, </a:t>
            </a:r>
            <a:r>
              <a:rPr lang="en-US" dirty="0" err="1"/>
              <a:t>egestas</a:t>
            </a:r>
            <a:r>
              <a:rPr lang="en-US" dirty="0"/>
              <a:t> ac </a:t>
            </a:r>
            <a:r>
              <a:rPr lang="en-US" dirty="0" err="1"/>
              <a:t>orci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ante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et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,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non </a:t>
            </a:r>
            <a:r>
              <a:rPr lang="en-US" dirty="0" err="1"/>
              <a:t>uisque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non dolor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id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cursus magna, at </a:t>
            </a:r>
            <a:r>
              <a:rPr lang="en-US" dirty="0" err="1"/>
              <a:t>volutpat</a:t>
            </a:r>
            <a:r>
              <a:rPr lang="en-US" dirty="0"/>
              <a:t> ante.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ante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0" hasCustomPrompt="1"/>
          </p:nvPr>
        </p:nvSpPr>
        <p:spPr>
          <a:xfrm>
            <a:off x="4038598" y="932583"/>
            <a:ext cx="1066802" cy="1066802"/>
          </a:xfrm>
          <a:custGeom>
            <a:avLst/>
            <a:gdLst>
              <a:gd name="connsiteX0" fmla="*/ 533401 w 1066802"/>
              <a:gd name="connsiteY0" fmla="*/ 0 h 1066802"/>
              <a:gd name="connsiteX1" fmla="*/ 1066802 w 1066802"/>
              <a:gd name="connsiteY1" fmla="*/ 533401 h 1066802"/>
              <a:gd name="connsiteX2" fmla="*/ 533401 w 1066802"/>
              <a:gd name="connsiteY2" fmla="*/ 1066802 h 1066802"/>
              <a:gd name="connsiteX3" fmla="*/ 0 w 1066802"/>
              <a:gd name="connsiteY3" fmla="*/ 533401 h 1066802"/>
              <a:gd name="connsiteX4" fmla="*/ 533401 w 1066802"/>
              <a:gd name="connsiteY4" fmla="*/ 0 h 1066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6802" h="1066802">
                <a:moveTo>
                  <a:pt x="533401" y="0"/>
                </a:moveTo>
                <a:cubicBezTo>
                  <a:pt x="827990" y="0"/>
                  <a:pt x="1066802" y="238812"/>
                  <a:pt x="1066802" y="533401"/>
                </a:cubicBezTo>
                <a:cubicBezTo>
                  <a:pt x="1066802" y="827990"/>
                  <a:pt x="827990" y="1066802"/>
                  <a:pt x="533401" y="1066802"/>
                </a:cubicBezTo>
                <a:cubicBezTo>
                  <a:pt x="238812" y="1066802"/>
                  <a:pt x="0" y="827990"/>
                  <a:pt x="0" y="533401"/>
                </a:cubicBezTo>
                <a:cubicBezTo>
                  <a:pt x="0" y="238812"/>
                  <a:pt x="238812" y="0"/>
                  <a:pt x="533401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141307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+ image + frame /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5029689" y="13102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rgbClr val="E6E5E7"/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5029689" y="1885950"/>
            <a:ext cx="3657600" cy="6858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  <a:p>
            <a:pPr lvl="0"/>
            <a:r>
              <a:rPr lang="es-ES_tradnl" dirty="0"/>
              <a:t>HERE</a:t>
            </a:r>
          </a:p>
        </p:txBody>
      </p:sp>
      <p:sp>
        <p:nvSpPr>
          <p:cNvPr id="18" name="Marcador de texto 7"/>
          <p:cNvSpPr>
            <a:spLocks noGrp="1"/>
          </p:cNvSpPr>
          <p:nvPr>
            <p:ph type="body" sz="quarter" idx="28" hasCustomPrompt="1"/>
          </p:nvPr>
        </p:nvSpPr>
        <p:spPr>
          <a:xfrm>
            <a:off x="5029690" y="2801895"/>
            <a:ext cx="3657599" cy="43704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zuis</a:t>
            </a:r>
            <a:r>
              <a:rPr lang="en-US" dirty="0"/>
              <a:t> </a:t>
            </a:r>
            <a:r>
              <a:rPr lang="en-US" dirty="0" err="1"/>
              <a:t>apibus</a:t>
            </a:r>
            <a:r>
              <a:rPr lang="en-US" dirty="0"/>
              <a:t> </a:t>
            </a:r>
            <a:r>
              <a:rPr lang="en-US" dirty="0" err="1"/>
              <a:t>citae</a:t>
            </a:r>
            <a:r>
              <a:rPr lang="en-US" dirty="0"/>
              <a:t>, </a:t>
            </a:r>
            <a:r>
              <a:rPr lang="en-US" dirty="0" err="1"/>
              <a:t>ouismod</a:t>
            </a:r>
            <a:r>
              <a:rPr lang="en-US" dirty="0"/>
              <a:t> mon </a:t>
            </a:r>
            <a:r>
              <a:rPr lang="en-US" dirty="0" err="1"/>
              <a:t>iurus</a:t>
            </a:r>
            <a:r>
              <a:rPr lang="en-US" dirty="0"/>
              <a:t>.</a:t>
            </a:r>
          </a:p>
        </p:txBody>
      </p:sp>
      <p:sp>
        <p:nvSpPr>
          <p:cNvPr id="12" name="Marcador de texto 7"/>
          <p:cNvSpPr>
            <a:spLocks noGrp="1"/>
          </p:cNvSpPr>
          <p:nvPr>
            <p:ph type="body" sz="quarter" idx="29" hasCustomPrompt="1"/>
          </p:nvPr>
        </p:nvSpPr>
        <p:spPr>
          <a:xfrm>
            <a:off x="5029689" y="3497691"/>
            <a:ext cx="611065" cy="1964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 hasCustomPrompt="1"/>
          </p:nvPr>
        </p:nvSpPr>
        <p:spPr>
          <a:xfrm>
            <a:off x="457200" y="742950"/>
            <a:ext cx="3886200" cy="3657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5" name="Frame 4"/>
          <p:cNvSpPr/>
          <p:nvPr userDrawn="1"/>
        </p:nvSpPr>
        <p:spPr>
          <a:xfrm>
            <a:off x="685800" y="514350"/>
            <a:ext cx="3886200" cy="3657600"/>
          </a:xfrm>
          <a:prstGeom prst="frame">
            <a:avLst>
              <a:gd name="adj1" fmla="val 30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Roboto" panose="02000000000000000000" pitchFamily="2" charset="0"/>
              <a:ea typeface="Noto Sans KR Light" panose="020B03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234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+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3"/>
          <p:cNvSpPr>
            <a:spLocks noGrp="1"/>
          </p:cNvSpPr>
          <p:nvPr>
            <p:ph type="pic" sz="quarter" idx="33" hasCustomPrompt="1"/>
          </p:nvPr>
        </p:nvSpPr>
        <p:spPr>
          <a:xfrm>
            <a:off x="4114800" y="742950"/>
            <a:ext cx="2286000" cy="3657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34" hasCustomPrompt="1"/>
          </p:nvPr>
        </p:nvSpPr>
        <p:spPr>
          <a:xfrm>
            <a:off x="6629400" y="742950"/>
            <a:ext cx="2057400" cy="3657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48733" y="6244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rgbClr val="E6E5E7"/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9" name="Marcador de texto 7"/>
          <p:cNvSpPr>
            <a:spLocks noGrp="1"/>
          </p:cNvSpPr>
          <p:nvPr>
            <p:ph type="body" sz="quarter" idx="36" hasCustomPrompt="1"/>
          </p:nvPr>
        </p:nvSpPr>
        <p:spPr>
          <a:xfrm>
            <a:off x="448733" y="1200150"/>
            <a:ext cx="3429002" cy="4572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</p:txBody>
      </p:sp>
    </p:spTree>
    <p:extLst>
      <p:ext uri="{BB962C8B-B14F-4D97-AF65-F5344CB8AC3E}">
        <p14:creationId xmlns:p14="http://schemas.microsoft.com/office/powerpoint/2010/main" val="133188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65321" y="3958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rgbClr val="E6E5E7"/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20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00" y="971551"/>
            <a:ext cx="3429000" cy="2286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30" hasCustomPrompt="1"/>
          </p:nvPr>
        </p:nvSpPr>
        <p:spPr>
          <a:xfrm>
            <a:off x="457201" y="1657350"/>
            <a:ext cx="1143000" cy="1143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23" name="Marcador de texto 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288863"/>
            <a:ext cx="2514600" cy="435632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24" name="Marcador de texto 7"/>
          <p:cNvSpPr>
            <a:spLocks noGrp="1"/>
          </p:cNvSpPr>
          <p:nvPr>
            <p:ph type="body" sz="quarter" idx="35" hasCustomPrompt="1"/>
          </p:nvPr>
        </p:nvSpPr>
        <p:spPr>
          <a:xfrm>
            <a:off x="1828799" y="1984873"/>
            <a:ext cx="1056700" cy="197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Company Position</a:t>
            </a:r>
          </a:p>
        </p:txBody>
      </p:sp>
      <p:sp>
        <p:nvSpPr>
          <p:cNvPr id="25" name="Marcador de texto 7"/>
          <p:cNvSpPr>
            <a:spLocks noGrp="1"/>
          </p:cNvSpPr>
          <p:nvPr>
            <p:ph type="body" sz="quarter" idx="36" hasCustomPrompt="1"/>
          </p:nvPr>
        </p:nvSpPr>
        <p:spPr>
          <a:xfrm>
            <a:off x="1828800" y="1657350"/>
            <a:ext cx="2514600" cy="24577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200" b="1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Team name here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37" hasCustomPrompt="1"/>
          </p:nvPr>
        </p:nvSpPr>
        <p:spPr>
          <a:xfrm>
            <a:off x="4800600" y="1657350"/>
            <a:ext cx="1143000" cy="1143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30" name="Marcador de texto 7"/>
          <p:cNvSpPr>
            <a:spLocks noGrp="1"/>
          </p:cNvSpPr>
          <p:nvPr>
            <p:ph type="body" sz="quarter" idx="38" hasCustomPrompt="1"/>
          </p:nvPr>
        </p:nvSpPr>
        <p:spPr>
          <a:xfrm>
            <a:off x="6172199" y="2288863"/>
            <a:ext cx="2514600" cy="435632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36" name="Marcador de texto 7"/>
          <p:cNvSpPr>
            <a:spLocks noGrp="1"/>
          </p:cNvSpPr>
          <p:nvPr>
            <p:ph type="body" sz="quarter" idx="39" hasCustomPrompt="1"/>
          </p:nvPr>
        </p:nvSpPr>
        <p:spPr>
          <a:xfrm>
            <a:off x="6172198" y="1984873"/>
            <a:ext cx="1056700" cy="197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Company Position</a:t>
            </a:r>
          </a:p>
        </p:txBody>
      </p:sp>
      <p:sp>
        <p:nvSpPr>
          <p:cNvPr id="37" name="Marcador de texto 7"/>
          <p:cNvSpPr>
            <a:spLocks noGrp="1"/>
          </p:cNvSpPr>
          <p:nvPr>
            <p:ph type="body" sz="quarter" idx="40" hasCustomPrompt="1"/>
          </p:nvPr>
        </p:nvSpPr>
        <p:spPr>
          <a:xfrm>
            <a:off x="6172199" y="1657350"/>
            <a:ext cx="2514600" cy="24577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200" b="1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Team name here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41" hasCustomPrompt="1"/>
          </p:nvPr>
        </p:nvSpPr>
        <p:spPr>
          <a:xfrm>
            <a:off x="457201" y="3028950"/>
            <a:ext cx="1143000" cy="1143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39" name="Marcador de texto 7"/>
          <p:cNvSpPr>
            <a:spLocks noGrp="1"/>
          </p:cNvSpPr>
          <p:nvPr>
            <p:ph type="body" sz="quarter" idx="42" hasCustomPrompt="1"/>
          </p:nvPr>
        </p:nvSpPr>
        <p:spPr>
          <a:xfrm>
            <a:off x="1828800" y="3660463"/>
            <a:ext cx="2514600" cy="435632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40" name="Marcador de texto 7"/>
          <p:cNvSpPr>
            <a:spLocks noGrp="1"/>
          </p:cNvSpPr>
          <p:nvPr>
            <p:ph type="body" sz="quarter" idx="43" hasCustomPrompt="1"/>
          </p:nvPr>
        </p:nvSpPr>
        <p:spPr>
          <a:xfrm>
            <a:off x="1828799" y="3356473"/>
            <a:ext cx="1056700" cy="197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Company Position</a:t>
            </a:r>
          </a:p>
        </p:txBody>
      </p:sp>
      <p:sp>
        <p:nvSpPr>
          <p:cNvPr id="41" name="Marcador de texto 7"/>
          <p:cNvSpPr>
            <a:spLocks noGrp="1"/>
          </p:cNvSpPr>
          <p:nvPr>
            <p:ph type="body" sz="quarter" idx="44" hasCustomPrompt="1"/>
          </p:nvPr>
        </p:nvSpPr>
        <p:spPr>
          <a:xfrm>
            <a:off x="1828800" y="3028950"/>
            <a:ext cx="2514600" cy="24577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200" b="1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Team name here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5" hasCustomPrompt="1"/>
          </p:nvPr>
        </p:nvSpPr>
        <p:spPr>
          <a:xfrm>
            <a:off x="4800600" y="3028950"/>
            <a:ext cx="1143000" cy="1143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43" name="Marcador de texto 7"/>
          <p:cNvSpPr>
            <a:spLocks noGrp="1"/>
          </p:cNvSpPr>
          <p:nvPr>
            <p:ph type="body" sz="quarter" idx="46" hasCustomPrompt="1"/>
          </p:nvPr>
        </p:nvSpPr>
        <p:spPr>
          <a:xfrm>
            <a:off x="6172199" y="3660463"/>
            <a:ext cx="2514600" cy="435632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44" name="Marcador de texto 7"/>
          <p:cNvSpPr>
            <a:spLocks noGrp="1"/>
          </p:cNvSpPr>
          <p:nvPr>
            <p:ph type="body" sz="quarter" idx="47" hasCustomPrompt="1"/>
          </p:nvPr>
        </p:nvSpPr>
        <p:spPr>
          <a:xfrm>
            <a:off x="6172198" y="3356473"/>
            <a:ext cx="1056700" cy="197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Company Position</a:t>
            </a:r>
          </a:p>
        </p:txBody>
      </p:sp>
      <p:sp>
        <p:nvSpPr>
          <p:cNvPr id="45" name="Marcador de texto 7"/>
          <p:cNvSpPr>
            <a:spLocks noGrp="1"/>
          </p:cNvSpPr>
          <p:nvPr>
            <p:ph type="body" sz="quarter" idx="48" hasCustomPrompt="1"/>
          </p:nvPr>
        </p:nvSpPr>
        <p:spPr>
          <a:xfrm>
            <a:off x="6172199" y="3028950"/>
            <a:ext cx="2514600" cy="24577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200" b="1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Team name here</a:t>
            </a:r>
          </a:p>
        </p:txBody>
      </p:sp>
    </p:spTree>
    <p:extLst>
      <p:ext uri="{BB962C8B-B14F-4D97-AF65-F5344CB8AC3E}">
        <p14:creationId xmlns:p14="http://schemas.microsoft.com/office/powerpoint/2010/main" val="135442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+ frame /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65321" y="13102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rgbClr val="E6E5E7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00" y="1885950"/>
            <a:ext cx="3657600" cy="6858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  <a:p>
            <a:pPr lvl="0"/>
            <a:r>
              <a:rPr lang="es-ES_tradnl" dirty="0"/>
              <a:t>HERE</a:t>
            </a:r>
          </a:p>
        </p:txBody>
      </p:sp>
      <p:sp>
        <p:nvSpPr>
          <p:cNvPr id="18" name="Marcador de texto 7"/>
          <p:cNvSpPr>
            <a:spLocks noGrp="1"/>
          </p:cNvSpPr>
          <p:nvPr>
            <p:ph type="body" sz="quarter" idx="28" hasCustomPrompt="1"/>
          </p:nvPr>
        </p:nvSpPr>
        <p:spPr>
          <a:xfrm>
            <a:off x="457201" y="2801895"/>
            <a:ext cx="3657599" cy="43704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zuis</a:t>
            </a:r>
            <a:r>
              <a:rPr lang="en-US" dirty="0"/>
              <a:t> </a:t>
            </a:r>
            <a:r>
              <a:rPr lang="en-US" dirty="0" err="1"/>
              <a:t>apibus</a:t>
            </a:r>
            <a:r>
              <a:rPr lang="en-US" dirty="0"/>
              <a:t> </a:t>
            </a:r>
            <a:r>
              <a:rPr lang="en-US" dirty="0" err="1"/>
              <a:t>citae</a:t>
            </a:r>
            <a:r>
              <a:rPr lang="en-US" dirty="0"/>
              <a:t>, </a:t>
            </a:r>
            <a:r>
              <a:rPr lang="en-US" dirty="0" err="1"/>
              <a:t>ouismod</a:t>
            </a:r>
            <a:r>
              <a:rPr lang="en-US" dirty="0"/>
              <a:t> mon </a:t>
            </a:r>
            <a:r>
              <a:rPr lang="en-US" dirty="0" err="1"/>
              <a:t>iurus</a:t>
            </a:r>
            <a:r>
              <a:rPr lang="en-US" dirty="0"/>
              <a:t>.</a:t>
            </a:r>
          </a:p>
        </p:txBody>
      </p:sp>
      <p:sp>
        <p:nvSpPr>
          <p:cNvPr id="12" name="Marcador de texto 7"/>
          <p:cNvSpPr>
            <a:spLocks noGrp="1"/>
          </p:cNvSpPr>
          <p:nvPr>
            <p:ph type="body" sz="quarter" idx="29" hasCustomPrompt="1"/>
          </p:nvPr>
        </p:nvSpPr>
        <p:spPr>
          <a:xfrm>
            <a:off x="457200" y="3497691"/>
            <a:ext cx="611065" cy="1964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5" name="Frame 4"/>
          <p:cNvSpPr/>
          <p:nvPr userDrawn="1"/>
        </p:nvSpPr>
        <p:spPr>
          <a:xfrm>
            <a:off x="4572000" y="971550"/>
            <a:ext cx="4114800" cy="3429000"/>
          </a:xfrm>
          <a:prstGeom prst="frame">
            <a:avLst>
              <a:gd name="adj1" fmla="val 347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Roboto" panose="02000000000000000000" pitchFamily="2" charset="0"/>
              <a:ea typeface="Noto Sans KR Light" panose="020B03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60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down">
    <p:bg>
      <p:bgPr>
        <a:solidFill>
          <a:srgbClr val="1A1A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texto 7"/>
          <p:cNvSpPr>
            <a:spLocks noGrp="1"/>
          </p:cNvSpPr>
          <p:nvPr>
            <p:ph type="body" sz="quarter" idx="25" hasCustomPrompt="1"/>
          </p:nvPr>
        </p:nvSpPr>
        <p:spPr>
          <a:xfrm>
            <a:off x="3476988" y="728130"/>
            <a:ext cx="2190023" cy="24765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b">
            <a:noAutofit/>
          </a:bodyPr>
          <a:lstStyle>
            <a:lvl1pPr marL="0" indent="0" algn="ctr">
              <a:buNone/>
              <a:defRPr sz="1000" b="1" i="0" spc="100" baseline="0">
                <a:solidFill>
                  <a:schemeClr val="accent6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YOUR TITLE EXAMPLE HERE</a:t>
            </a:r>
          </a:p>
        </p:txBody>
      </p:sp>
      <p:sp>
        <p:nvSpPr>
          <p:cNvPr id="3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2743200" y="970511"/>
            <a:ext cx="3657600" cy="457200"/>
          </a:xfrm>
          <a:prstGeom prst="rect">
            <a:avLst/>
          </a:prstGeom>
          <a:noFill/>
        </p:spPr>
        <p:txBody>
          <a:bodyPr vert="horz" wrap="none" lIns="0" tIns="0" rIns="0" bIns="0" anchor="ctr" anchorCtr="0">
            <a:noAutofit/>
          </a:bodyPr>
          <a:lstStyle>
            <a:lvl1pPr marL="0" indent="0" algn="ctr">
              <a:buNone/>
              <a:defRPr sz="2200" b="1" i="0" baseline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</p:txBody>
      </p:sp>
    </p:spTree>
    <p:extLst>
      <p:ext uri="{BB962C8B-B14F-4D97-AF65-F5344CB8AC3E}">
        <p14:creationId xmlns:p14="http://schemas.microsoft.com/office/powerpoint/2010/main" val="418254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allery 01">
    <p:bg>
      <p:bgPr>
        <a:solidFill>
          <a:srgbClr val="1A1A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509118"/>
            <a:ext cx="9144000" cy="240064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Roboto" panose="02000000000000000000" pitchFamily="2" charset="0"/>
              <a:ea typeface="Noto Sans KR Light" panose="020B0300000000000000" pitchFamily="34" charset="-127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 hasCustomPrompt="1"/>
          </p:nvPr>
        </p:nvSpPr>
        <p:spPr>
          <a:xfrm>
            <a:off x="0" y="514350"/>
            <a:ext cx="9144000" cy="41148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10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65321" y="1310224"/>
            <a:ext cx="3649479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chemeClr val="bg1">
                    <a:alpha val="20000"/>
                  </a:schemeClr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00" y="1885950"/>
            <a:ext cx="3657600" cy="6858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  <a:p>
            <a:pPr lvl="0"/>
            <a:r>
              <a:rPr lang="es-ES_tradnl" dirty="0"/>
              <a:t>HERE</a:t>
            </a:r>
          </a:p>
        </p:txBody>
      </p:sp>
      <p:sp>
        <p:nvSpPr>
          <p:cNvPr id="18" name="Marcador de texto 7"/>
          <p:cNvSpPr>
            <a:spLocks noGrp="1"/>
          </p:cNvSpPr>
          <p:nvPr>
            <p:ph type="body" sz="quarter" idx="28" hasCustomPrompt="1"/>
          </p:nvPr>
        </p:nvSpPr>
        <p:spPr>
          <a:xfrm>
            <a:off x="457201" y="2801895"/>
            <a:ext cx="3657599" cy="43704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zuis</a:t>
            </a:r>
            <a:r>
              <a:rPr lang="en-US" dirty="0"/>
              <a:t> </a:t>
            </a:r>
            <a:r>
              <a:rPr lang="en-US" dirty="0" err="1"/>
              <a:t>apibus</a:t>
            </a:r>
            <a:r>
              <a:rPr lang="en-US" dirty="0"/>
              <a:t> </a:t>
            </a:r>
            <a:r>
              <a:rPr lang="en-US" dirty="0" err="1"/>
              <a:t>citae</a:t>
            </a:r>
            <a:r>
              <a:rPr lang="en-US" dirty="0"/>
              <a:t>, </a:t>
            </a:r>
            <a:r>
              <a:rPr lang="en-US" dirty="0" err="1"/>
              <a:t>ouismod</a:t>
            </a:r>
            <a:r>
              <a:rPr lang="en-US" dirty="0"/>
              <a:t> mon </a:t>
            </a:r>
            <a:r>
              <a:rPr lang="en-US" dirty="0" err="1"/>
              <a:t>iurus</a:t>
            </a:r>
            <a:r>
              <a:rPr lang="en-US" dirty="0"/>
              <a:t>.</a:t>
            </a:r>
          </a:p>
        </p:txBody>
      </p:sp>
      <p:sp>
        <p:nvSpPr>
          <p:cNvPr id="12" name="Marcador de texto 7"/>
          <p:cNvSpPr>
            <a:spLocks noGrp="1"/>
          </p:cNvSpPr>
          <p:nvPr>
            <p:ph type="body" sz="quarter" idx="29" hasCustomPrompt="1"/>
          </p:nvPr>
        </p:nvSpPr>
        <p:spPr>
          <a:xfrm>
            <a:off x="457200" y="3497691"/>
            <a:ext cx="611065" cy="19646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44288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image + frame / left">
    <p:bg>
      <p:bgPr>
        <a:solidFill>
          <a:srgbClr val="1A1A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65321" y="3958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00" y="971550"/>
            <a:ext cx="3657600" cy="6858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  <a:p>
            <a:pPr lvl="0"/>
            <a:r>
              <a:rPr lang="es-ES_tradnl" dirty="0"/>
              <a:t>HERE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 hasCustomPrompt="1"/>
          </p:nvPr>
        </p:nvSpPr>
        <p:spPr>
          <a:xfrm>
            <a:off x="4800600" y="742950"/>
            <a:ext cx="3886200" cy="3657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5" name="Frame 4"/>
          <p:cNvSpPr/>
          <p:nvPr userDrawn="1"/>
        </p:nvSpPr>
        <p:spPr>
          <a:xfrm>
            <a:off x="4572000" y="514350"/>
            <a:ext cx="3886200" cy="3657600"/>
          </a:xfrm>
          <a:prstGeom prst="frame">
            <a:avLst>
              <a:gd name="adj1" fmla="val 300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Roboto" panose="02000000000000000000" pitchFamily="2" charset="0"/>
              <a:ea typeface="Noto Sans KR Light" panose="020B03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42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+ image + frame / left">
    <p:bg>
      <p:bgPr>
        <a:solidFill>
          <a:srgbClr val="1A1A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65321" y="3958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00" y="971550"/>
            <a:ext cx="3657600" cy="6858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  <a:p>
            <a:pPr lvl="0"/>
            <a:r>
              <a:rPr lang="es-ES_tradnl" dirty="0"/>
              <a:t>HERE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 hasCustomPrompt="1"/>
          </p:nvPr>
        </p:nvSpPr>
        <p:spPr>
          <a:xfrm>
            <a:off x="4800600" y="742950"/>
            <a:ext cx="3886200" cy="3657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Noto Sans KR Light" panose="020B0300000000000000" pitchFamily="34" charset="-127"/>
              </a:defRPr>
            </a:lvl1pPr>
          </a:lstStyle>
          <a:p>
            <a:r>
              <a:rPr lang="en-US" dirty="0"/>
              <a:t>Drag your picture here</a:t>
            </a:r>
          </a:p>
        </p:txBody>
      </p:sp>
      <p:sp>
        <p:nvSpPr>
          <p:cNvPr id="5" name="Frame 4"/>
          <p:cNvSpPr/>
          <p:nvPr userDrawn="1"/>
        </p:nvSpPr>
        <p:spPr>
          <a:xfrm>
            <a:off x="4572000" y="514350"/>
            <a:ext cx="3886200" cy="3657600"/>
          </a:xfrm>
          <a:prstGeom prst="frame">
            <a:avLst>
              <a:gd name="adj1" fmla="val 300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Roboto" panose="02000000000000000000" pitchFamily="2" charset="0"/>
              <a:ea typeface="Noto Sans KR Light" panose="020B03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281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text / left">
    <p:bg>
      <p:bgPr>
        <a:solidFill>
          <a:srgbClr val="1A1A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texto 7"/>
          <p:cNvSpPr>
            <a:spLocks noGrp="1"/>
          </p:cNvSpPr>
          <p:nvPr>
            <p:ph type="body" sz="quarter" idx="31" hasCustomPrompt="1"/>
          </p:nvPr>
        </p:nvSpPr>
        <p:spPr>
          <a:xfrm>
            <a:off x="465321" y="1310224"/>
            <a:ext cx="1218711" cy="956725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8000" b="0" i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_tradnl" dirty="0"/>
              <a:t>00</a:t>
            </a:r>
          </a:p>
        </p:txBody>
      </p:sp>
      <p:sp>
        <p:nvSpPr>
          <p:cNvPr id="16" name="Marcador de texto 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00" y="1885950"/>
            <a:ext cx="3657600" cy="685800"/>
          </a:xfrm>
          <a:prstGeom prst="rect">
            <a:avLst/>
          </a:prstGeom>
          <a:noFill/>
        </p:spPr>
        <p:txBody>
          <a:bodyPr vert="horz" wrap="none" lIns="0" tIns="0" rIns="0" bIns="0" anchor="t" anchorCtr="0">
            <a:noAutofit/>
          </a:bodyPr>
          <a:lstStyle>
            <a:lvl1pPr marL="0" indent="0" algn="l">
              <a:buNone/>
              <a:defRPr sz="2200" b="1" i="0" baseline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defRPr>
            </a:lvl1pPr>
          </a:lstStyle>
          <a:p>
            <a:pPr lvl="0"/>
            <a:r>
              <a:rPr lang="es-ES_tradnl" dirty="0"/>
              <a:t>TITLE EXAMPLE</a:t>
            </a:r>
          </a:p>
          <a:p>
            <a:pPr lvl="0"/>
            <a:r>
              <a:rPr lang="es-ES_tradnl" dirty="0"/>
              <a:t>HERE</a:t>
            </a:r>
          </a:p>
        </p:txBody>
      </p:sp>
      <p:sp>
        <p:nvSpPr>
          <p:cNvPr id="18" name="Marcador de texto 7"/>
          <p:cNvSpPr>
            <a:spLocks noGrp="1"/>
          </p:cNvSpPr>
          <p:nvPr>
            <p:ph type="body" sz="quarter" idx="28" hasCustomPrompt="1"/>
          </p:nvPr>
        </p:nvSpPr>
        <p:spPr>
          <a:xfrm>
            <a:off x="457201" y="2801895"/>
            <a:ext cx="3657599" cy="437043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lvl1pPr marL="0" indent="0" algn="l">
              <a:lnSpc>
                <a:spcPct val="150000"/>
              </a:lnSpc>
              <a:buNone/>
              <a:defRPr sz="10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zuis</a:t>
            </a:r>
            <a:r>
              <a:rPr lang="en-US" dirty="0"/>
              <a:t> </a:t>
            </a:r>
            <a:r>
              <a:rPr lang="en-US" dirty="0" err="1"/>
              <a:t>apibus</a:t>
            </a:r>
            <a:r>
              <a:rPr lang="en-US" dirty="0"/>
              <a:t> </a:t>
            </a:r>
            <a:r>
              <a:rPr lang="en-US" dirty="0" err="1"/>
              <a:t>citae</a:t>
            </a:r>
            <a:r>
              <a:rPr lang="en-US" dirty="0"/>
              <a:t>, </a:t>
            </a:r>
            <a:r>
              <a:rPr lang="en-US" dirty="0" err="1"/>
              <a:t>ouismod</a:t>
            </a:r>
            <a:r>
              <a:rPr lang="en-US" dirty="0"/>
              <a:t> mon </a:t>
            </a:r>
            <a:r>
              <a:rPr lang="en-US" dirty="0" err="1"/>
              <a:t>iurus</a:t>
            </a:r>
            <a:r>
              <a:rPr lang="en-US" dirty="0"/>
              <a:t>.</a:t>
            </a:r>
          </a:p>
        </p:txBody>
      </p:sp>
      <p:sp>
        <p:nvSpPr>
          <p:cNvPr id="12" name="Marcador de texto 7"/>
          <p:cNvSpPr>
            <a:spLocks noGrp="1"/>
          </p:cNvSpPr>
          <p:nvPr>
            <p:ph type="body" sz="quarter" idx="29" hasCustomPrompt="1"/>
          </p:nvPr>
        </p:nvSpPr>
        <p:spPr>
          <a:xfrm>
            <a:off x="457200" y="3497691"/>
            <a:ext cx="611065" cy="19646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none" lIns="91440" tIns="0" rIns="91440" bIns="32004" anchor="t" anchorCtr="0">
            <a:spAutoFit/>
          </a:bodyPr>
          <a:lstStyle>
            <a:lvl1pPr marL="0" indent="0" algn="l">
              <a:lnSpc>
                <a:spcPct val="150000"/>
              </a:lnSpc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88464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3EED7D1A-1014-4215-8A73-4790388C9DC3}"/>
              </a:ext>
            </a:extLst>
          </p:cNvPr>
          <p:cNvSpPr/>
          <p:nvPr userDrawn="1"/>
        </p:nvSpPr>
        <p:spPr>
          <a:xfrm>
            <a:off x="2742506" y="2800350"/>
            <a:ext cx="3658294" cy="812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경기도 성남시 수정구 </a:t>
            </a:r>
            <a:r>
              <a:rPr lang="ko-KR" altLang="en-US" sz="800" dirty="0" err="1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대왕판교로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 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815</a:t>
            </a:r>
          </a:p>
          <a:p>
            <a:pPr algn="ctr">
              <a:lnSpc>
                <a:spcPct val="150000"/>
              </a:lnSpc>
            </a:pP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제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2</a:t>
            </a:r>
            <a:r>
              <a:rPr lang="ko-KR" altLang="en-US" sz="800" dirty="0" err="1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테크노밸리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 </a:t>
            </a:r>
            <a:r>
              <a:rPr lang="ko-KR" altLang="en-US" sz="800" dirty="0" err="1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기업지원허브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 혁신기술존 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367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호</a:t>
            </a:r>
            <a:endParaRPr lang="en-US" altLang="ko-KR" sz="800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070-4410-1711 / 031-5182-9238</a:t>
            </a:r>
          </a:p>
          <a:p>
            <a:pPr algn="ctr">
              <a:lnSpc>
                <a:spcPct val="150000"/>
              </a:lnSpc>
            </a:pP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contact@safeware.co.kr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CC2A9A0-9DA4-4041-8093-95E35DE82353}"/>
              </a:ext>
            </a:extLst>
          </p:cNvPr>
          <p:cNvSpPr/>
          <p:nvPr userDrawn="1"/>
        </p:nvSpPr>
        <p:spPr>
          <a:xfrm>
            <a:off x="3476642" y="2162399"/>
            <a:ext cx="21900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2800" dirty="0">
                <a:latin typeface="+mj-lt"/>
                <a:ea typeface="Noto Sans KR Light" panose="020B0300000000000000" pitchFamily="34" charset="-127"/>
              </a:rPr>
              <a:t>Thank you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9558294-6B09-4807-A8AB-B067B90363BC}"/>
              </a:ext>
            </a:extLst>
          </p:cNvPr>
          <p:cNvSpPr/>
          <p:nvPr userDrawn="1"/>
        </p:nvSpPr>
        <p:spPr>
          <a:xfrm>
            <a:off x="3476989" y="1935786"/>
            <a:ext cx="219002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1000" dirty="0">
                <a:solidFill>
                  <a:schemeClr val="accent1"/>
                </a:solidFill>
                <a:latin typeface="+mn-lt"/>
                <a:ea typeface="Noto Sans KR Light" panose="020B0300000000000000" pitchFamily="34" charset="-127"/>
                <a:hlinkClick r:id="rId2"/>
              </a:rPr>
              <a:t>www.safeware.co.kr</a:t>
            </a:r>
            <a:endParaRPr lang="en-US" altLang="ko-KR" sz="1000" dirty="0">
              <a:solidFill>
                <a:schemeClr val="accent1"/>
              </a:solidFill>
              <a:latin typeface="+mn-lt"/>
              <a:ea typeface="Noto Sans KR Light" panose="020B03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5147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6C76F9E-25DB-09F5-F010-18545445C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65132-1929-4EF1-B384-582C420157ED}" type="datetimeFigureOut">
              <a:rPr lang="ko-KR" altLang="en-US" smtClean="0"/>
              <a:t>2024-02-06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819AEA8-6981-03E5-0E82-C47EB0463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78D6CA-4261-A35C-3BC5-345C72D37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E64FE-FF34-4167-AD52-CF4FDDE656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7926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 txBox="1">
            <a:spLocks/>
          </p:cNvSpPr>
          <p:nvPr userDrawn="1"/>
        </p:nvSpPr>
        <p:spPr>
          <a:xfrm>
            <a:off x="8686800" y="133350"/>
            <a:ext cx="232756" cy="228600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900" b="1" smtClean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Open Sans Light" panose="020B0306030504020204" pitchFamily="34" charset="0"/>
                <a:cs typeface="Lato Regular"/>
              </a:rPr>
              <a:pPr algn="ctr"/>
              <a:t>‹#›</a:t>
            </a:fld>
            <a:endParaRPr lang="en-US" sz="900" b="1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Open Sans Light" panose="020B0306030504020204" pitchFamily="34" charset="0"/>
              <a:cs typeface="Lato Regular"/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457200" y="4705350"/>
            <a:ext cx="8229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arcador de texto 7"/>
          <p:cNvSpPr txBox="1">
            <a:spLocks/>
          </p:cNvSpPr>
          <p:nvPr userDrawn="1"/>
        </p:nvSpPr>
        <p:spPr>
          <a:xfrm>
            <a:off x="3886200" y="4795400"/>
            <a:ext cx="4800600" cy="175433"/>
          </a:xfrm>
          <a:prstGeom prst="rect">
            <a:avLst/>
          </a:prstGeom>
          <a:noFill/>
        </p:spPr>
        <p:txBody>
          <a:bodyPr vert="horz" wrap="square" lIns="0" tIns="45720" rIns="0" bIns="45720" anchor="ctr">
            <a:sp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000" b="1" i="0" kern="1200" spc="100" baseline="0">
                <a:solidFill>
                  <a:schemeClr val="bg1"/>
                </a:solidFill>
                <a:latin typeface="Juste" charset="0"/>
                <a:ea typeface="Juste" charset="0"/>
                <a:cs typeface="Juste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_tradnl" altLang="ko-KR" sz="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Lato" charset="0"/>
              </a:rPr>
              <a:t>©2023 | SAFE</a:t>
            </a:r>
            <a:r>
              <a:rPr lang="es-ES_tradnl" altLang="ko-KR" sz="600" b="1" kern="1000" spc="7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Lato" charset="0"/>
              </a:rPr>
              <a:t>W</a:t>
            </a:r>
            <a:r>
              <a:rPr lang="es-ES_tradnl" altLang="ko-KR" sz="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Lato" charset="0"/>
              </a:rPr>
              <a:t>ARE | </a:t>
            </a:r>
            <a:r>
              <a:rPr lang="es-ES_tradnl" sz="600" b="0" i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Lato" charset="0"/>
              </a:rPr>
              <a:t>Advancing Technology for Humanity</a:t>
            </a:r>
          </a:p>
        </p:txBody>
      </p:sp>
    </p:spTree>
    <p:extLst>
      <p:ext uri="{BB962C8B-B14F-4D97-AF65-F5344CB8AC3E}">
        <p14:creationId xmlns:p14="http://schemas.microsoft.com/office/powerpoint/2010/main" val="2936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832" r:id="rId2"/>
    <p:sldLayoutId id="2147483823" r:id="rId3"/>
    <p:sldLayoutId id="2147483780" r:id="rId4"/>
    <p:sldLayoutId id="2147483812" r:id="rId5"/>
    <p:sldLayoutId id="2147483818" r:id="rId6"/>
    <p:sldLayoutId id="2147483781" r:id="rId7"/>
    <p:sldLayoutId id="2147483847" r:id="rId8"/>
    <p:sldLayoutId id="2147483850" r:id="rId9"/>
    <p:sldLayoutId id="2147483851" r:id="rId10"/>
    <p:sldLayoutId id="2147483855" r:id="rId11"/>
    <p:sldLayoutId id="2147483853" r:id="rId12"/>
    <p:sldLayoutId id="2147483854" r:id="rId13"/>
    <p:sldLayoutId id="2147483856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27EA27B1-58FB-BCB2-20AE-5FC85E7FAA4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29">
              <a:latin typeface="Noto Sans KR Medium"/>
            </a:endParaRPr>
          </a:p>
        </p:txBody>
      </p:sp>
      <p:pic>
        <p:nvPicPr>
          <p:cNvPr id="16" name="그래픽 15">
            <a:extLst>
              <a:ext uri="{FF2B5EF4-FFF2-40B4-BE49-F238E27FC236}">
                <a16:creationId xmlns:a16="http://schemas.microsoft.com/office/drawing/2014/main" id="{2625D158-F68E-17CA-267C-0B50F4C23A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0" y="42634"/>
            <a:ext cx="9144000" cy="5071211"/>
          </a:xfrm>
          <a:prstGeom prst="rect">
            <a:avLst/>
          </a:prstGeom>
        </p:spPr>
      </p:pic>
      <p:sp>
        <p:nvSpPr>
          <p:cNvPr id="35" name="타원 34">
            <a:extLst>
              <a:ext uri="{FF2B5EF4-FFF2-40B4-BE49-F238E27FC236}">
                <a16:creationId xmlns:a16="http://schemas.microsoft.com/office/drawing/2014/main" id="{292AE656-8EAE-1061-27EF-BE77A82C7DA9}"/>
              </a:ext>
            </a:extLst>
          </p:cNvPr>
          <p:cNvSpPr/>
          <p:nvPr/>
        </p:nvSpPr>
        <p:spPr>
          <a:xfrm>
            <a:off x="4012880" y="3362895"/>
            <a:ext cx="2847519" cy="284751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29">
              <a:latin typeface="Noto Sans KR Medium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AC31C51-31D6-826A-3FA0-0F2E688F35AC}"/>
              </a:ext>
            </a:extLst>
          </p:cNvPr>
          <p:cNvSpPr/>
          <p:nvPr/>
        </p:nvSpPr>
        <p:spPr>
          <a:xfrm>
            <a:off x="5038726" y="1323526"/>
            <a:ext cx="4677899" cy="46778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29">
              <a:latin typeface="Noto Sans KR Medium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A63606E-BF5A-A0F6-3814-59B1E8ACBBC9}"/>
              </a:ext>
            </a:extLst>
          </p:cNvPr>
          <p:cNvSpPr/>
          <p:nvPr/>
        </p:nvSpPr>
        <p:spPr>
          <a:xfrm>
            <a:off x="1543753" y="361950"/>
            <a:ext cx="1732847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SW</a:t>
            </a:r>
            <a:r>
              <a:rPr lang="ko-KR" altLang="en-US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개발실</a:t>
            </a:r>
            <a:endParaRPr lang="en-US" altLang="ko-KR" sz="3200" b="1" dirty="0">
              <a:solidFill>
                <a:schemeClr val="tx1">
                  <a:lumMod val="50000"/>
                  <a:lumOff val="5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99A3762E-2B3E-D00C-4BCD-A1D98B8277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9144000" cy="69090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9D063B2-E415-3DA9-BAF9-E93998CE578F}"/>
              </a:ext>
            </a:extLst>
          </p:cNvPr>
          <p:cNvGrpSpPr/>
          <p:nvPr/>
        </p:nvGrpSpPr>
        <p:grpSpPr>
          <a:xfrm>
            <a:off x="378505" y="-4761"/>
            <a:ext cx="864184" cy="1237583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9D748E2-B164-23EF-EDF2-C4D3041B92F7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29">
                <a:solidFill>
                  <a:srgbClr val="3399FF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D669F9AD-77F0-FE1A-A767-2D253B9544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190FE13A-BED0-9299-35CD-304D9D8125EB}"/>
              </a:ext>
            </a:extLst>
          </p:cNvPr>
          <p:cNvSpPr txBox="1"/>
          <p:nvPr/>
        </p:nvSpPr>
        <p:spPr>
          <a:xfrm>
            <a:off x="341385" y="1684411"/>
            <a:ext cx="4078215" cy="19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월 실적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신규 보드용 디바이스 드라이버 개발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C3 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신규 제품용 추락 검출논리 최적화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634152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센서 위치 </a:t>
            </a:r>
            <a:r>
              <a:rPr lang="en-US" altLang="ko-KR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</a:t>
            </a:r>
            <a:r>
              <a:rPr lang="ko-KR" altLang="en-US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허리</a:t>
            </a:r>
            <a:r>
              <a:rPr lang="en-US" altLang="ko-KR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</a:t>
            </a:r>
            <a:r>
              <a:rPr lang="ko-KR" altLang="en-US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추락 검출시간 </a:t>
            </a:r>
            <a:r>
              <a:rPr lang="en-US" altLang="ko-KR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460ms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C3 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사용자 앱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안드로이드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/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아이폰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) 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개발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C67A44-5740-485A-B72E-890F418736E9}"/>
              </a:ext>
            </a:extLst>
          </p:cNvPr>
          <p:cNvSpPr txBox="1"/>
          <p:nvPr/>
        </p:nvSpPr>
        <p:spPr>
          <a:xfrm>
            <a:off x="4572000" y="1697104"/>
            <a:ext cx="4124716" cy="2732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월 계획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C3 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신규 제품용 펌웨어 개발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위험도 예측 및 동작 분류 성능평가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신규 센서보드용 </a:t>
            </a:r>
            <a:r>
              <a:rPr lang="ko-KR" altLang="en-US" sz="1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노인낙상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펌웨어 개발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634152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위험도 예측모델 탑재</a:t>
            </a:r>
            <a:endParaRPr lang="en-US" altLang="ko-KR" sz="1400" i="1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노인낙상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검출논리 성능평가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연세대 합동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)</a:t>
            </a:r>
          </a:p>
          <a:p>
            <a:pPr marL="634152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검출논리 탑재 센서보드 </a:t>
            </a:r>
            <a:r>
              <a:rPr lang="en-US" altLang="ko-KR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</a:t>
            </a:r>
            <a:r>
              <a:rPr lang="ko-KR" altLang="en-US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개 제공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503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3" grpId="0" animBg="1"/>
      <p:bldP spid="33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사용자 지정 6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00499E"/>
      </a:hlink>
      <a:folHlink>
        <a:srgbClr val="85DFD0"/>
      </a:folHlink>
    </a:clrScheme>
    <a:fontScheme name="사용자 지정 1">
      <a:majorFont>
        <a:latin typeface="Roboto Medium"/>
        <a:ea typeface="Noto Sans KR Black"/>
        <a:cs typeface=""/>
      </a:majorFont>
      <a:minorFont>
        <a:latin typeface="Roboto Light"/>
        <a:ea typeface="Noto Sans KR Light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44832</TotalTime>
  <Words>69</Words>
  <Application>Microsoft Office PowerPoint</Application>
  <PresentationFormat>화면 슬라이드 쇼(16:9)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Noto Sans KR Medium</vt:lpstr>
      <vt:lpstr>Roboto</vt:lpstr>
      <vt:lpstr>Roboto Black</vt:lpstr>
      <vt:lpstr>Pretendard ExtraBold</vt:lpstr>
      <vt:lpstr>Noto Sans KR Light</vt:lpstr>
      <vt:lpstr>Roboto Light</vt:lpstr>
      <vt:lpstr>Wingdings</vt:lpstr>
      <vt:lpstr>Arial</vt:lpstr>
      <vt:lpstr>Roboto Medium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Safeware_D3</dc:creator>
  <cp:lastModifiedBy>Bach Goldberg</cp:lastModifiedBy>
  <cp:revision>751</cp:revision>
  <cp:lastPrinted>2023-12-18T00:54:55Z</cp:lastPrinted>
  <dcterms:created xsi:type="dcterms:W3CDTF">2017-03-02T20:21:40Z</dcterms:created>
  <dcterms:modified xsi:type="dcterms:W3CDTF">2024-02-06T03:54:17Z</dcterms:modified>
</cp:coreProperties>
</file>